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0" r:id="rId3"/>
    <p:sldId id="261" r:id="rId4"/>
    <p:sldId id="262" r:id="rId5"/>
    <p:sldId id="258" r:id="rId6"/>
    <p:sldId id="265" r:id="rId7"/>
    <p:sldId id="259" r:id="rId8"/>
    <p:sldId id="257" r:id="rId9"/>
    <p:sldId id="263" r:id="rId10"/>
    <p:sldId id="264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EFEC19-C5E1-403A-A9F0-C01EC317F925}" type="datetimeFigureOut">
              <a:rPr lang="en-US" smtClean="0"/>
              <a:pPr/>
              <a:t>7/25/2009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AC254-EE34-414B-BD14-53833C58C0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corresponding</a:t>
            </a:r>
            <a:r>
              <a:rPr lang="en-US" baseline="0" dirty="0" smtClean="0"/>
              <a:t> lesson plan.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AC254-EE34-414B-BD14-53833C58C0B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293A-F114-419F-B858-E65175417C50}" type="datetimeFigureOut">
              <a:rPr lang="en-US" smtClean="0"/>
              <a:pPr/>
              <a:t>7/25/2009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CBC2-7CE5-4D8B-A457-AAA3FE3CF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293A-F114-419F-B858-E65175417C50}" type="datetimeFigureOut">
              <a:rPr lang="en-US" smtClean="0"/>
              <a:pPr/>
              <a:t>7/25/2009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CBC2-7CE5-4D8B-A457-AAA3FE3CF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293A-F114-419F-B858-E65175417C50}" type="datetimeFigureOut">
              <a:rPr lang="en-US" smtClean="0"/>
              <a:pPr/>
              <a:t>7/25/2009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CBC2-7CE5-4D8B-A457-AAA3FE3CF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293A-F114-419F-B858-E65175417C50}" type="datetimeFigureOut">
              <a:rPr lang="en-US" smtClean="0"/>
              <a:pPr/>
              <a:t>7/25/2009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CBC2-7CE5-4D8B-A457-AAA3FE3CF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293A-F114-419F-B858-E65175417C50}" type="datetimeFigureOut">
              <a:rPr lang="en-US" smtClean="0"/>
              <a:pPr/>
              <a:t>7/25/2009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CBC2-7CE5-4D8B-A457-AAA3FE3CF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293A-F114-419F-B858-E65175417C50}" type="datetimeFigureOut">
              <a:rPr lang="en-US" smtClean="0"/>
              <a:pPr/>
              <a:t>7/25/2009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CBC2-7CE5-4D8B-A457-AAA3FE3CF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293A-F114-419F-B858-E65175417C50}" type="datetimeFigureOut">
              <a:rPr lang="en-US" smtClean="0"/>
              <a:pPr/>
              <a:t>7/25/2009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CBC2-7CE5-4D8B-A457-AAA3FE3CF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293A-F114-419F-B858-E65175417C50}" type="datetimeFigureOut">
              <a:rPr lang="en-US" smtClean="0"/>
              <a:pPr/>
              <a:t>7/25/2009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CBC2-7CE5-4D8B-A457-AAA3FE3CF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293A-F114-419F-B858-E65175417C50}" type="datetimeFigureOut">
              <a:rPr lang="en-US" smtClean="0"/>
              <a:pPr/>
              <a:t>7/25/2009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CBC2-7CE5-4D8B-A457-AAA3FE3CF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293A-F114-419F-B858-E65175417C50}" type="datetimeFigureOut">
              <a:rPr lang="en-US" smtClean="0"/>
              <a:pPr/>
              <a:t>7/25/2009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CBC2-7CE5-4D8B-A457-AAA3FE3CF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293A-F114-419F-B858-E65175417C50}" type="datetimeFigureOut">
              <a:rPr lang="en-US" smtClean="0"/>
              <a:pPr/>
              <a:t>7/25/2009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7CBC2-7CE5-4D8B-A457-AAA3FE3CF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7293A-F114-419F-B858-E65175417C50}" type="datetimeFigureOut">
              <a:rPr lang="en-US" smtClean="0"/>
              <a:pPr/>
              <a:t>7/25/2009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7CBC2-7CE5-4D8B-A457-AAA3FE3CF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qLmr9Rb0OlI&amp;feature=related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Owner\AppData\Local\Microsoft\Windows\Temporary%20Internet%20Files\Content.IE5\ZECJPELZ\MSj03882700000%5b1%5d.wav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imgcache.allposters.com/images/JAG/03-PS30-5.jpg" TargetMode="External"/><Relationship Id="rId3" Type="http://schemas.openxmlformats.org/officeDocument/2006/relationships/hyperlink" Target="http://www.firehouse.com/cartoon/2006/combs_augmag.jpg" TargetMode="External"/><Relationship Id="rId7" Type="http://schemas.openxmlformats.org/officeDocument/2006/relationships/hyperlink" Target="http://www.hosehookandladder.org/history.htm" TargetMode="External"/><Relationship Id="rId2" Type="http://schemas.openxmlformats.org/officeDocument/2006/relationships/hyperlink" Target="http://www.youtube.com/watch?v=qLmr9Rb0OlI&amp;feature=relate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efiresmart.com/children/" TargetMode="External"/><Relationship Id="rId5" Type="http://schemas.openxmlformats.org/officeDocument/2006/relationships/hyperlink" Target="http://maps.google.com/maps?hl=en&amp;tab=wl" TargetMode="External"/><Relationship Id="rId4" Type="http://schemas.openxmlformats.org/officeDocument/2006/relationships/hyperlink" Target="http://www.donaldsonfire.org/history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maps.google.com/maps?hl=en&amp;tab=w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naldsonfire.org/history.htm" TargetMode="External"/><Relationship Id="rId2" Type="http://schemas.openxmlformats.org/officeDocument/2006/relationships/hyperlink" Target="http://www.hosehookandladder.org/history.htm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efiresmart.com/children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  <a:solidFill>
            <a:schemeClr val="tx1"/>
          </a:solidFill>
          <a:ln>
            <a:noFill/>
          </a:ln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Fire Safety </a:t>
            </a:r>
            <a:endParaRPr lang="en-US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Presented by 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Mrs. </a:t>
            </a:r>
            <a:r>
              <a:rPr lang="en-US" b="1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Gehman</a:t>
            </a:r>
            <a:endParaRPr lang="en-US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MSSN00824A0000[1].wav">
            <a:hlinkClick r:id="" action="ppaction://media"/>
          </p:cNvPr>
          <p:cNvPicPr>
            <a:picLocks noRot="1" noChangeAspect="1"/>
          </p:cNvPicPr>
          <p:nvPr>
            <a:wavAudioFile r:embed="rId1" name="MSSN00824A0000[1].wav"/>
          </p:nvPr>
        </p:nvPicPr>
        <p:blipFill>
          <a:blip r:embed="rId3"/>
          <a:stretch>
            <a:fillRect/>
          </a:stretch>
        </p:blipFill>
        <p:spPr>
          <a:xfrm>
            <a:off x="3048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4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Stop, Drop, &amp; Roll</a:t>
            </a:r>
            <a:endParaRPr lang="en-US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2209800"/>
            <a:ext cx="8229600" cy="31242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Listen for the correct way to stop, drop, and roll.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http://www.youtube.com/watch?v=qLmr9Rb0OlI&amp;feature=related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Let’s practice our stop, drop, and roll!</a:t>
            </a:r>
            <a:endParaRPr lang="en-US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Now You Know!</a:t>
            </a:r>
            <a:endParaRPr lang="en-US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24384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You are now prepared with knowledge to help you in case of a fire.  So when you hear the alarm sound you know the steps to stay safe. 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MSj03882700000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3048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3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Maybe One Day This Could Be You!</a:t>
            </a:r>
            <a:endParaRPr lang="en-US" sz="32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03-PS30-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295400"/>
            <a:ext cx="4246563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Resources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10 WAVY. 2009.  “Practice Stop, Drop &amp; Roll fire safety with kids.”  Available at </a:t>
            </a:r>
            <a:r>
              <a:rPr lang="en-US" sz="1200" u="sng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http://www.youtube.com/watch?v=qLmr9Rb0OlI&amp;feature=related</a:t>
            </a:r>
            <a:endParaRPr lang="en-US" sz="12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Combs Firehouse Magazine. 2006.  “A Mentor to Show Them the Way”    </a:t>
            </a:r>
            <a:r>
              <a:rPr lang="en-US" sz="1200" u="sng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http://www.firehouse.com/cartoon/2006/combs_augmag.jpg</a:t>
            </a:r>
            <a:endParaRPr lang="en-US" sz="12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Donaldson Fire Department website available at </a:t>
            </a:r>
            <a:r>
              <a:rPr lang="en-US" sz="1200" u="sng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http://www.donaldsonfire.org/history.htm</a:t>
            </a: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sz="12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Google.  2009.  Pine Grove Area Fire Departments search available at   </a:t>
            </a:r>
            <a:r>
              <a:rPr lang="en-US" sz="1200" u="sng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http://maps.google.com/maps?hl=en&amp;tab=wl</a:t>
            </a:r>
            <a:endParaRPr lang="en-US" sz="12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Liberty Mutual Insurance Company.  2009.  “Where’s the Fire?” Available at  </a:t>
            </a:r>
            <a:r>
              <a:rPr lang="en-US" sz="1200" u="sng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http://www.befiresmart.com/children/</a:t>
            </a: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sz="12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Pine Grove Hose, Hook &amp; Ladder Fire Department website available at </a:t>
            </a:r>
            <a:r>
              <a:rPr lang="en-US" sz="1200" u="sng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7"/>
              </a:rPr>
              <a:t>http://www.hosehookandladder.org/history.htm</a:t>
            </a: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Poster image “I’m a Firefighter” available at </a:t>
            </a:r>
            <a:r>
              <a:rPr lang="en-US" sz="1200" u="sng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8"/>
              </a:rPr>
              <a:t>http://imgcache.allposters.com/images/JAG/03-PS30-5.jpg</a:t>
            </a: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sz="12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When there is a fire who goes to help?</a:t>
            </a:r>
            <a:endParaRPr lang="en-US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4999"/>
            <a:ext cx="8229600" cy="114300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Fire fighters</a:t>
            </a:r>
          </a:p>
          <a:p>
            <a:pPr algn="ctr">
              <a:buNone/>
            </a:pPr>
            <a:endParaRPr lang="en-US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33528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Police Officers</a:t>
            </a:r>
            <a:endParaRPr lang="en-US" sz="32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4267200"/>
            <a:ext cx="6934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Emergency Medical Team (EMT)</a:t>
            </a:r>
            <a:endParaRPr lang="en-US" sz="32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Pine Grove Area Fire Departments</a:t>
            </a:r>
            <a:endParaRPr lang="en-US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09800"/>
            <a:ext cx="8229600" cy="2743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Using the </a:t>
            </a:r>
            <a:r>
              <a:rPr lang="en-US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googl</a:t>
            </a:r>
            <a:r>
              <a:rPr lang="en-US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maps website we will locate the fire departments in Pine Grove.</a:t>
            </a:r>
            <a:endParaRPr lang="en-US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://maps.google.com/maps?hl=en&amp;tab=wl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5029200"/>
            <a:ext cx="670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Which one is close to your house?</a:t>
            </a:r>
            <a:endParaRPr lang="en-US" sz="4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Let’s Compare</a:t>
            </a:r>
            <a:endParaRPr lang="en-US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Hose, Hook, &amp; Ladder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33400" y="2362200"/>
            <a:ext cx="4040188" cy="300672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Located in __________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Established ___________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Serves a population of _______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Has ______ members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Has ______ fire trucks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Donaldson Fire Department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724400" y="2362200"/>
            <a:ext cx="4041775" cy="300672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Located in __________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Established ___________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Serves a population of _______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Has ______ members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Has ______ fire trucks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5257800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Refer to the following websites to fill in the correct information:  </a:t>
            </a:r>
          </a:p>
          <a:p>
            <a:endParaRPr lang="en-US" sz="1200" b="1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Hose Hook &amp; Ladder- Pine Grove</a:t>
            </a:r>
          </a:p>
          <a:p>
            <a:pPr algn="ctr">
              <a:buNone/>
            </a:pP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http://www.hosehookandladder.org/history.htm</a:t>
            </a:r>
            <a:endParaRPr lang="en-US" sz="12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12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Donaldson Fire Department- Donaldson </a:t>
            </a:r>
          </a:p>
          <a:p>
            <a:pPr algn="ctr">
              <a:buNone/>
            </a:pP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</a:t>
            </a:r>
            <a:r>
              <a:rPr lang="en-US" sz="12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http://www.donaldsonfire.org/history.htm</a:t>
            </a:r>
            <a:endParaRPr lang="en-US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build="p"/>
      <p:bldP spid="6" grpId="0" uiExpand="1" build="p"/>
      <p:bldP spid="7" grpId="0" build="p"/>
      <p:bldP spid="8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Who Are the Pine Grove Area Fire Fighters?</a:t>
            </a:r>
            <a:endParaRPr lang="en-US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38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 the Pine Grove Area our fire fighters are volunteer.  </a:t>
            </a:r>
          </a:p>
          <a:p>
            <a:pPr algn="ctr">
              <a:buNone/>
            </a:pPr>
            <a:endParaRPr lang="en-US" sz="2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fire fighters are members of our community.</a:t>
            </a:r>
          </a:p>
          <a:p>
            <a:pPr algn="ctr">
              <a:buNone/>
            </a:pPr>
            <a:endParaRPr lang="en-US" sz="2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Fire fighters are fathers, mothers, brothers, sisters, neighbors and even our very own custodian.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endParaRPr lang="en-US" sz="28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 you know anyone who is a fire fighter?</a:t>
            </a:r>
            <a:endParaRPr lang="en-US" sz="28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What do the Fire Fighters look like?</a:t>
            </a:r>
            <a:endParaRPr lang="en-US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1" name="Picture 3" descr="combs_augma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600200"/>
            <a:ext cx="57912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7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Let’s watch and find out how! 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dirty="0" smtClean="0">
                <a:hlinkClick r:id="rId2"/>
              </a:rPr>
              <a:t>http://www.befiresmart.com/children/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You Can Prevent a Fire!</a:t>
            </a:r>
            <a:br>
              <a:rPr lang="en-US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What were the 5 safety tips from the video?</a:t>
            </a:r>
            <a:endParaRPr lang="en-US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2057400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1.  Stay low and go!</a:t>
            </a:r>
            <a:endParaRPr lang="en-US" sz="32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2819400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en-US" sz="3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 Get out and stay out!</a:t>
            </a:r>
            <a:endParaRPr lang="en-US" sz="32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3505200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3.  Have a family meeting place!</a:t>
            </a:r>
            <a:endParaRPr lang="en-US" sz="32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4267200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4.  Use your family escape plan!</a:t>
            </a:r>
            <a:endParaRPr lang="en-US" sz="32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4953000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5.  Fire fighters are your friends!</a:t>
            </a:r>
            <a:endParaRPr lang="en-US" sz="32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372</Words>
  <Application>Microsoft Office PowerPoint</Application>
  <PresentationFormat>On-screen Show (4:3)</PresentationFormat>
  <Paragraphs>74</Paragraphs>
  <Slides>14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Fire Safety </vt:lpstr>
      <vt:lpstr>When there is a fire who goes to help?</vt:lpstr>
      <vt:lpstr>Pine Grove Area Fire Departments</vt:lpstr>
      <vt:lpstr>Let’s Compare</vt:lpstr>
      <vt:lpstr>Who Are the Pine Grove Area Fire Fighters?</vt:lpstr>
      <vt:lpstr>Do you know anyone who is a fire fighter?</vt:lpstr>
      <vt:lpstr>What do the Fire Fighters look like?</vt:lpstr>
      <vt:lpstr>You Can Prevent a Fire! </vt:lpstr>
      <vt:lpstr>What were the 5 safety tips from the video?</vt:lpstr>
      <vt:lpstr>Stop, Drop, &amp; Roll</vt:lpstr>
      <vt:lpstr>Let’s practice our stop, drop, and roll!</vt:lpstr>
      <vt:lpstr>Now You Know!</vt:lpstr>
      <vt:lpstr>Maybe One Day This Could Be You!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Safety</dc:title>
  <dc:creator>Owner</dc:creator>
  <cp:lastModifiedBy>Owner</cp:lastModifiedBy>
  <cp:revision>46</cp:revision>
  <dcterms:created xsi:type="dcterms:W3CDTF">2009-07-10T21:58:00Z</dcterms:created>
  <dcterms:modified xsi:type="dcterms:W3CDTF">2009-07-25T20:01:45Z</dcterms:modified>
</cp:coreProperties>
</file>